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117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3BBE632A-4BBA-442E-9CEE-22BDEEFBC5AD}" type="datetimeFigureOut">
              <a:rPr lang="ru-RU" smtClean="0"/>
              <a:t>27.02.2017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4D07AF14-11A5-40C8-B456-D7235A5A41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0330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E632A-4BBA-442E-9CEE-22BDEEFBC5AD}" type="datetimeFigureOut">
              <a:rPr lang="ru-RU" smtClean="0"/>
              <a:t>27.02.2017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7AF14-11A5-40C8-B456-D7235A5A41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2469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BBE632A-4BBA-442E-9CEE-22BDEEFBC5AD}" type="datetimeFigureOut">
              <a:rPr lang="ru-RU" smtClean="0"/>
              <a:t>27.02.2017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4D07AF14-11A5-40C8-B456-D7235A5A41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42861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BBE632A-4BBA-442E-9CEE-22BDEEFBC5AD}" type="datetimeFigureOut">
              <a:rPr lang="ru-RU" smtClean="0"/>
              <a:t>27.02.2017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4D07AF14-11A5-40C8-B456-D7235A5A41FC}" type="slidenum">
              <a:rPr lang="ru-RU" smtClean="0"/>
              <a:t>‹#›</a:t>
            </a:fld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408364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BBE632A-4BBA-442E-9CEE-22BDEEFBC5AD}" type="datetimeFigureOut">
              <a:rPr lang="ru-RU" smtClean="0"/>
              <a:t>27.02.2017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4D07AF14-11A5-40C8-B456-D7235A5A41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11919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E632A-4BBA-442E-9CEE-22BDEEFBC5AD}" type="datetimeFigureOut">
              <a:rPr lang="ru-RU" smtClean="0"/>
              <a:t>27.02.2017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7AF14-11A5-40C8-B456-D7235A5A41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90474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E632A-4BBA-442E-9CEE-22BDEEFBC5AD}" type="datetimeFigureOut">
              <a:rPr lang="ru-RU" smtClean="0"/>
              <a:t>27.02.2017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7AF14-11A5-40C8-B456-D7235A5A41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59718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E632A-4BBA-442E-9CEE-22BDEEFBC5AD}" type="datetimeFigureOut">
              <a:rPr lang="ru-RU" smtClean="0"/>
              <a:t>27.02.2017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7AF14-11A5-40C8-B456-D7235A5A41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25900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BBE632A-4BBA-442E-9CEE-22BDEEFBC5AD}" type="datetimeFigureOut">
              <a:rPr lang="ru-RU" smtClean="0"/>
              <a:t>27.02.2017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4D07AF14-11A5-40C8-B456-D7235A5A41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4801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E632A-4BBA-442E-9CEE-22BDEEFBC5AD}" type="datetimeFigureOut">
              <a:rPr lang="ru-RU" smtClean="0"/>
              <a:t>27.02.2017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7AF14-11A5-40C8-B456-D7235A5A41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0644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BBE632A-4BBA-442E-9CEE-22BDEEFBC5AD}" type="datetimeFigureOut">
              <a:rPr lang="ru-RU" smtClean="0"/>
              <a:t>27.02.2017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4D07AF14-11A5-40C8-B456-D7235A5A41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4497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E632A-4BBA-442E-9CEE-22BDEEFBC5AD}" type="datetimeFigureOut">
              <a:rPr lang="ru-RU" smtClean="0"/>
              <a:t>27.02.2017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7AF14-11A5-40C8-B456-D7235A5A41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9896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E632A-4BBA-442E-9CEE-22BDEEFBC5AD}" type="datetimeFigureOut">
              <a:rPr lang="ru-RU" smtClean="0"/>
              <a:t>27.02.2017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7AF14-11A5-40C8-B456-D7235A5A41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5367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E632A-4BBA-442E-9CEE-22BDEEFBC5AD}" type="datetimeFigureOut">
              <a:rPr lang="ru-RU" smtClean="0"/>
              <a:t>27.02.2017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7AF14-11A5-40C8-B456-D7235A5A41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6887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E632A-4BBA-442E-9CEE-22BDEEFBC5AD}" type="datetimeFigureOut">
              <a:rPr lang="ru-RU" smtClean="0"/>
              <a:t>27.02.2017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7AF14-11A5-40C8-B456-D7235A5A41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7025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E632A-4BBA-442E-9CEE-22BDEEFBC5AD}" type="datetimeFigureOut">
              <a:rPr lang="ru-RU" smtClean="0"/>
              <a:t>27.02.2017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7AF14-11A5-40C8-B456-D7235A5A41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3278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E632A-4BBA-442E-9CEE-22BDEEFBC5AD}" type="datetimeFigureOut">
              <a:rPr lang="ru-RU" smtClean="0"/>
              <a:t>27.02.2017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7AF14-11A5-40C8-B456-D7235A5A41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7212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BE632A-4BBA-442E-9CEE-22BDEEFBC5AD}" type="datetimeFigureOut">
              <a:rPr lang="ru-RU" smtClean="0"/>
              <a:t>27.02.2017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07AF14-11A5-40C8-B456-D7235A5A41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862931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593125" y="1700778"/>
            <a:ext cx="10194325" cy="1767697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latin typeface="DFKai-SB" panose="03000509000000000000" pitchFamily="65" charset="-120"/>
                <a:ea typeface="DFKai-SB" panose="03000509000000000000" pitchFamily="65" charset="-120"/>
                <a:cs typeface="Supernatural KG" pitchFamily="2" charset="0"/>
              </a:rPr>
              <a:t>the description of the </a:t>
            </a:r>
            <a:r>
              <a:rPr lang="en-US" dirty="0" smtClean="0">
                <a:latin typeface="DFKai-SB" panose="03000509000000000000" pitchFamily="65" charset="-120"/>
                <a:ea typeface="DFKai-SB" panose="03000509000000000000" pitchFamily="65" charset="-120"/>
                <a:cs typeface="Supernatural KG" pitchFamily="2" charset="0"/>
              </a:rPr>
              <a:t>picture</a:t>
            </a:r>
            <a:br>
              <a:rPr lang="en-US" dirty="0" smtClean="0">
                <a:latin typeface="DFKai-SB" panose="03000509000000000000" pitchFamily="65" charset="-120"/>
                <a:ea typeface="DFKai-SB" panose="03000509000000000000" pitchFamily="65" charset="-120"/>
                <a:cs typeface="Supernatural KG" pitchFamily="2" charset="0"/>
              </a:rPr>
            </a:br>
            <a:r>
              <a:rPr lang="ru-RU" dirty="0" smtClean="0">
                <a:latin typeface="DFKai-SB" panose="03000509000000000000" pitchFamily="65" charset="-120"/>
                <a:ea typeface="DFKai-SB" panose="03000509000000000000" pitchFamily="65" charset="-120"/>
                <a:cs typeface="Supernatural KG" pitchFamily="2" charset="0"/>
              </a:rPr>
              <a:t/>
            </a:r>
            <a:br>
              <a:rPr lang="ru-RU" dirty="0" smtClean="0">
                <a:latin typeface="DFKai-SB" panose="03000509000000000000" pitchFamily="65" charset="-120"/>
                <a:ea typeface="DFKai-SB" panose="03000509000000000000" pitchFamily="65" charset="-120"/>
                <a:cs typeface="Supernatural KG" pitchFamily="2" charset="0"/>
              </a:rPr>
            </a:br>
            <a:r>
              <a:rPr lang="ru-RU" sz="4400" dirty="0" smtClean="0">
                <a:solidFill>
                  <a:srgbClr val="FF0000"/>
                </a:solidFill>
                <a:latin typeface="Bauhaus 93" panose="04030905020B02020C02" pitchFamily="82" charset="0"/>
                <a:ea typeface="DFKai-SB" panose="03000509000000000000" pitchFamily="65" charset="-120"/>
                <a:cs typeface="Supernatural KG" pitchFamily="2" charset="0"/>
              </a:rPr>
              <a:t>«</a:t>
            </a:r>
            <a:r>
              <a:rPr lang="en-US" sz="4400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Ivan </a:t>
            </a:r>
            <a:r>
              <a:rPr lang="en-US" sz="4400" dirty="0" err="1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Tsarevich</a:t>
            </a:r>
            <a:r>
              <a:rPr lang="en-US" sz="4400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 </a:t>
            </a:r>
            <a:r>
              <a:rPr lang="en-US" sz="4400" dirty="0" smtClean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on </a:t>
            </a:r>
            <a:r>
              <a:rPr lang="en-US" sz="4400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the Grey </a:t>
            </a:r>
            <a:r>
              <a:rPr lang="en-US" sz="4400" dirty="0" smtClean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Wolf</a:t>
            </a:r>
            <a:r>
              <a:rPr lang="ru-RU" sz="4400" dirty="0" smtClean="0">
                <a:solidFill>
                  <a:srgbClr val="FF0000"/>
                </a:solidFill>
                <a:latin typeface="Bauhaus 93" panose="04030905020B02020C02" pitchFamily="82" charset="0"/>
                <a:ea typeface="DFKai-SB" panose="03000509000000000000" pitchFamily="65" charset="-120"/>
                <a:cs typeface="Supernatural KG" pitchFamily="2" charset="0"/>
              </a:rPr>
              <a:t>»</a:t>
            </a:r>
            <a:endParaRPr lang="ru-RU" sz="4400" dirty="0">
              <a:solidFill>
                <a:srgbClr val="FF0000"/>
              </a:solidFill>
              <a:latin typeface="Supernatural KG" pitchFamily="2" charset="0"/>
              <a:ea typeface="DFKai-SB" panose="03000509000000000000" pitchFamily="65" charset="-120"/>
              <a:cs typeface="Supernatural KG" pitchFamily="2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417" y="3468475"/>
            <a:ext cx="7315200" cy="685800"/>
          </a:xfrm>
        </p:spPr>
        <p:txBody>
          <a:bodyPr/>
          <a:lstStyle/>
          <a:p>
            <a:r>
              <a:rPr lang="en-US" dirty="0"/>
              <a:t>Viktor </a:t>
            </a:r>
            <a:r>
              <a:rPr lang="en-US" dirty="0" err="1"/>
              <a:t>Vasnetsov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7228702" y="5387546"/>
            <a:ext cx="31633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Prepared</a:t>
            </a:r>
            <a:r>
              <a:rPr lang="ru-RU" dirty="0" smtClean="0"/>
              <a:t>:</a:t>
            </a:r>
          </a:p>
          <a:p>
            <a:r>
              <a:rPr lang="en-US" dirty="0" err="1" smtClean="0"/>
              <a:t>Lezin</a:t>
            </a:r>
            <a:r>
              <a:rPr lang="en-US" dirty="0" smtClean="0"/>
              <a:t> Maksim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4131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9701" y="284206"/>
            <a:ext cx="5122505" cy="623340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3617548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22422" y="1285102"/>
            <a:ext cx="866208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The famous Russian artist Viktor </a:t>
            </a:r>
            <a:r>
              <a:rPr lang="en-US" dirty="0" err="1"/>
              <a:t>Vasnetsov</a:t>
            </a:r>
            <a:r>
              <a:rPr lang="en-US" dirty="0"/>
              <a:t> created his numerous paintings based on Russian folk tales</a:t>
            </a:r>
            <a:r>
              <a:rPr lang="en-US" dirty="0" smtClean="0"/>
              <a:t>.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/>
              <a:t>The painting «Ivan </a:t>
            </a:r>
            <a:r>
              <a:rPr lang="en-US" dirty="0" err="1"/>
              <a:t>Tsarevich</a:t>
            </a:r>
            <a:r>
              <a:rPr lang="en-US" dirty="0"/>
              <a:t> on the Grey Wolf», was painted by Viktor </a:t>
            </a:r>
            <a:r>
              <a:rPr lang="en-US" dirty="0" err="1"/>
              <a:t>Vasnetsov</a:t>
            </a:r>
            <a:r>
              <a:rPr lang="en-US" dirty="0"/>
              <a:t> in 1889. The plot was inspired by a Russian folk tale about a brave hero and his faithful servant. Through the dense forest, Ivan </a:t>
            </a:r>
            <a:r>
              <a:rPr lang="en-US" dirty="0" err="1"/>
              <a:t>Tsarevich</a:t>
            </a:r>
            <a:r>
              <a:rPr lang="en-US" dirty="0"/>
              <a:t> and Elena the Beautiful are </a:t>
            </a:r>
            <a:r>
              <a:rPr lang="en-US" dirty="0" err="1"/>
              <a:t>gallopping</a:t>
            </a:r>
            <a:r>
              <a:rPr lang="en-US" dirty="0"/>
              <a:t> on the Grey Wolf</a:t>
            </a:r>
            <a:r>
              <a:rPr lang="en-US" dirty="0" smtClean="0"/>
              <a:t>.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/>
              <a:t>Hugging his bride, Ivan </a:t>
            </a:r>
            <a:r>
              <a:rPr lang="en-US" dirty="0" err="1"/>
              <a:t>Tsarevich</a:t>
            </a:r>
            <a:r>
              <a:rPr lang="en-US" dirty="0"/>
              <a:t> is attentively staring ahead. He is wearing a golden coat and a red hat. Elena the Beautiful is dressed in a long blue sundress. She is trustingly pressing to the breast of her savior</a:t>
            </a:r>
            <a:r>
              <a:rPr lang="en-US" dirty="0" smtClean="0"/>
              <a:t>.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The huge Gray Wolf is quickly rushing forward. With his </a:t>
            </a:r>
            <a:r>
              <a:rPr lang="en-US" dirty="0" err="1"/>
              <a:t>his</a:t>
            </a:r>
            <a:r>
              <a:rPr lang="en-US" dirty="0"/>
              <a:t> strong paws he is jumping over the swamp with white lilies. Dark colors of this picture cause the feeling of anxiety, and only the blossoming apple-tree with its beautiful white flowers gives hope for a happy ending.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43104491"/>
      </p:ext>
    </p:extLst>
  </p:cSld>
  <p:clrMapOvr>
    <a:masterClrMapping/>
  </p:clrMapOvr>
</p:sld>
</file>

<file path=ppt/theme/theme1.xml><?xml version="1.0" encoding="utf-8"?>
<a:theme xmlns:a="http://schemas.openxmlformats.org/drawingml/2006/main" name="След самолета">
  <a:themeElements>
    <a:clrScheme name="След самолета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След самолета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лед самолета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След самолета</Template>
  <TotalTime>10</TotalTime>
  <Words>13</Words>
  <Application>Microsoft Office PowerPoint</Application>
  <PresentationFormat>Экран (4:3)</PresentationFormat>
  <Paragraphs>11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9" baseType="lpstr">
      <vt:lpstr>DFKai-SB</vt:lpstr>
      <vt:lpstr>Arial</vt:lpstr>
      <vt:lpstr>Bauhaus 93</vt:lpstr>
      <vt:lpstr>Century Gothic</vt:lpstr>
      <vt:lpstr>Supernatural KG</vt:lpstr>
      <vt:lpstr>След самолета</vt:lpstr>
      <vt:lpstr>the description of the picture  «Ivan Tsarevich on the Grey Wolf»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description of the picture  «Ivan Tsarevich on the Grey Wolf»</dc:title>
  <dc:creator>Максим Лезин</dc:creator>
  <cp:lastModifiedBy>Максим Лезин</cp:lastModifiedBy>
  <cp:revision>2</cp:revision>
  <dcterms:created xsi:type="dcterms:W3CDTF">2017-02-27T15:14:31Z</dcterms:created>
  <dcterms:modified xsi:type="dcterms:W3CDTF">2017-02-27T15:24:45Z</dcterms:modified>
</cp:coreProperties>
</file>